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43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71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03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89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11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00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56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79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10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03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85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A3B386-F425-4894-A80A-1F91BECB6FDA}" type="datetimeFigureOut">
              <a:rPr lang="ru-RU" smtClean="0"/>
              <a:t>15.03.2021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95A8EA-C738-4A39-84B4-5BE9559DCFCA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40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496944" cy="2664296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РФ. Роль в управлении Минтруда РФ и Федеральных органов исполнительной власти.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861048"/>
            <a:ext cx="4968552" cy="273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804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86000"/>
            <a:ext cx="6840760" cy="40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6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964488" cy="4869160"/>
          </a:xfrm>
        </p:spPr>
        <p:txBody>
          <a:bodyPr>
            <a:normAutofit/>
          </a:bodyPr>
          <a:lstStyle/>
          <a:p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Инструкции по охране труда устанавливают правила выполнения работ и поведения работающих в производственных помещениях и на строительных площадках. Такие инструкции разрабатывает и утверждает администрация предприятия (учреждения) совместно с профсоюзным комитетом. Министерства и ведомства отраслевых профсоюзов (а в необходимых случаях и с соответствующими органами надзора за соблюдением правил по охране труда) могут утверждать типовые инструкции по охране труда для рабочих основных профессий.</a:t>
            </a:r>
          </a:p>
        </p:txBody>
      </p:sp>
    </p:spTree>
    <p:extLst>
      <p:ext uri="{BB962C8B-B14F-4D97-AF65-F5344CB8AC3E}">
        <p14:creationId xmlns:p14="http://schemas.microsoft.com/office/powerpoint/2010/main" val="2621343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Вопросы: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1. Главная цель управления охраны труда.</a:t>
            </a:r>
          </a:p>
          <a:p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Что понимается под управлением охраны труда?</a:t>
            </a:r>
          </a:p>
          <a:p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Основные виды контроля охраны труда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826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692336" cy="1499616"/>
          </a:xfrm>
        </p:spPr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32856"/>
            <a:ext cx="8496944" cy="472514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Главной целью управления охраной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труда следует считать совершенствование организации работы по обеспечению безопасности, снижению травматизма и аварийности на основе решения комплекса задач по созданию безопасных и безвредных условий труда, лечебно-профилактическому и санитарно-бытовому обслуживанию работающих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3672408" cy="2485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124818"/>
            <a:ext cx="4284960" cy="267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1453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692336" cy="1499616"/>
          </a:xfrm>
        </p:spPr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68" y="2564904"/>
            <a:ext cx="8972232" cy="42930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 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управлением охраной труда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понимается планомерный процесс воздействия на систему &lt;&lt;человек- машина – производственная среда&gt;&gt; для получения заданных значений совокупности показателей, характеризующих состояние условий труда.</a:t>
            </a:r>
          </a:p>
          <a:p>
            <a:pPr marL="0" indent="0" algn="ctr">
              <a:buNone/>
            </a:pPr>
            <a:endParaRPr lang="ru-RU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736" y="4077072"/>
            <a:ext cx="1740137" cy="2517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248" y="4077072"/>
            <a:ext cx="1850303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3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76872"/>
            <a:ext cx="8280920" cy="4464496"/>
          </a:xfrm>
        </p:spPr>
        <p:txBody>
          <a:bodyPr>
            <a:norm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Управление охраной труда осуществляется Министерством труда и социального развития РФ и его территориальными органами.</a:t>
            </a:r>
          </a:p>
          <a:p>
            <a:endParaRPr lang="ru-RU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Федеральных органах исполнительной власти (министерствах, ведомствах) для проведения ведомственного управления и контроля в обязательном порядке организуются отделы охраны труда.</a:t>
            </a:r>
          </a:p>
          <a:p>
            <a:endParaRPr lang="ru-RU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93629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" y="0"/>
            <a:ext cx="4903299" cy="37755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2" y="3775540"/>
            <a:ext cx="4965152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0"/>
            <a:ext cx="4211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68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36912"/>
            <a:ext cx="8496944" cy="3528392"/>
          </a:xfrm>
        </p:spPr>
        <p:txBody>
          <a:bodyPr>
            <a:norm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Система управления охраной труда (СУОТ) на предприятии предусматривает участие в ней всех представителей администрации, начиная от бригадиров и мастеров и кончая главным инженером и директором. Организация и координация работ по охране труда возложена на службы (или специалиста) охраны труда. Важнейшей функцией СУОТ является контроль состояния охраны и условий труда, результаты которого являются основой для принятия управленческих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428733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492896"/>
            <a:ext cx="8928992" cy="3960440"/>
          </a:xfrm>
        </p:spPr>
        <p:txBody>
          <a:bodyPr>
            <a:normAutofit fontScale="70000" lnSpcReduction="20000"/>
          </a:bodyPr>
          <a:lstStyle/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Основными видами контроля охраны труда являются: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Оперативный контроль руководителя работ и других должностных лиц;</a:t>
            </a:r>
          </a:p>
          <a:p>
            <a:pPr marL="0" indent="0">
              <a:buNone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2. Контроль требований безопасности труда при аттестации рабочих мест;</a:t>
            </a:r>
          </a:p>
          <a:p>
            <a:pPr marL="0" indent="0">
              <a:buNone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3. Контроль, осуществляемый службой охраны труда предприятия; 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Ведомственный контроль вышестоящих организаций;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 Контроль, осуществляемый органами государственного надзора.</a:t>
            </a:r>
          </a:p>
        </p:txBody>
      </p:sp>
    </p:spTree>
    <p:extLst>
      <p:ext uri="{BB962C8B-B14F-4D97-AF65-F5344CB8AC3E}">
        <p14:creationId xmlns:p14="http://schemas.microsoft.com/office/powerpoint/2010/main" val="444907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24"/>
            <a:ext cx="3697608" cy="36976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" y="3717032"/>
            <a:ext cx="3707544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288" y="0"/>
            <a:ext cx="5443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8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ighlight>
                  <a:srgbClr val="008000"/>
                </a:highlight>
              </a:rPr>
              <a:t>Управления охраной труда в РФ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424936" cy="4725144"/>
          </a:xfrm>
        </p:spPr>
        <p:txBody>
          <a:bodyPr>
            <a:no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управления охраной труда: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Обучение работающих безопасности труда;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 Обеспечение безопасности производственного оборудования, произв. процессов зданий и сооружений;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Нормализация санитарно-гигиенических условий труда;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Обеспечение оптимальных условий труда и отдыха работающих;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 Организация лечебно-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профиллактического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обслуживания; 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6. Санитарно-бытовое обслуживание работающих; 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7. Профотбор.</a:t>
            </a:r>
          </a:p>
        </p:txBody>
      </p:sp>
    </p:spTree>
    <p:extLst>
      <p:ext uri="{BB962C8B-B14F-4D97-AF65-F5344CB8AC3E}">
        <p14:creationId xmlns:p14="http://schemas.microsoft.com/office/powerpoint/2010/main" val="808263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202</TotalTime>
  <Words>435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Tw Cen MT</vt:lpstr>
      <vt:lpstr>Tw Cen MT Condensed</vt:lpstr>
      <vt:lpstr>Wingdings 3</vt:lpstr>
      <vt:lpstr>Интеграл</vt:lpstr>
      <vt:lpstr>Управления охраной труда в РФ. Роль в управлении Минтруда РФ и Федеральных органов исполнительной власти.</vt:lpstr>
      <vt:lpstr>Управления охраной труда в РФ</vt:lpstr>
      <vt:lpstr>Управления охраной труда в РФ</vt:lpstr>
      <vt:lpstr>Управления охраной труда в РФ</vt:lpstr>
      <vt:lpstr>Презентация PowerPoint</vt:lpstr>
      <vt:lpstr>Управления охраной труда в РФ</vt:lpstr>
      <vt:lpstr>Управления охраной труда в РФ</vt:lpstr>
      <vt:lpstr>Презентация PowerPoint</vt:lpstr>
      <vt:lpstr>Управления охраной труда в РФ</vt:lpstr>
      <vt:lpstr>Управления охраной труда в РФ</vt:lpstr>
      <vt:lpstr>Управления охраной труда в РФ</vt:lpstr>
      <vt:lpstr>Вопросы: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Управления охраной труда в РФ. Роль в управлении Минтруда РФ и федеральных органов исполнительной власти.</dc:title>
  <dc:creator>mizant_Rap</dc:creator>
  <cp:lastModifiedBy>Анна В. Захаренкова</cp:lastModifiedBy>
  <cp:revision>18</cp:revision>
  <dcterms:created xsi:type="dcterms:W3CDTF">2012-11-11T13:09:13Z</dcterms:created>
  <dcterms:modified xsi:type="dcterms:W3CDTF">2021-03-15T09:49:39Z</dcterms:modified>
</cp:coreProperties>
</file>